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482880-0BDB-43E7-B543-DB4378F09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C36A2625-D532-46A5-A43A-D09ADBEDE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F691-4A63-4C65-85E9-6641319B8BCB}" type="datetimeFigureOut">
              <a:rPr lang="pl-PL" smtClean="0"/>
              <a:t>24.04.2018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10E29029-D7D7-40F9-B8E0-C85BD32E0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3CA346F3-4826-475B-953E-26FDB23AB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0A93E-0AD2-46AD-82CE-168ECC7C79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5423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B3BB5ED6-66A6-43FA-8F2E-8297DDC9B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5332759-F19C-4EEC-ADEF-CF680928D5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52EF9FE-C30C-4C55-AC02-4B362DB3BC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1F691-4A63-4C65-85E9-6641319B8BCB}" type="datetimeFigureOut">
              <a:rPr lang="pl-PL" smtClean="0"/>
              <a:t>24.04.2018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E69B1DC-E6CD-44DF-B5AE-16D56EEB06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B48C995-735C-4D24-B0C5-30EDDC5F87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0A93E-0AD2-46AD-82CE-168ECC7C79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2957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531CCE5F-1534-4381-AF2B-A4ECE5E36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LEKcjA 1 </a:t>
            </a:r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743AB6BE-38B5-4BD5-B803-83BCDCBFC57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041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4A00A496-760A-4B8B-A358-796CAB783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Eksperymenty</a:t>
            </a:r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1D5A7E9-F1C2-4D3F-9F8C-68169CC9A5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369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459BDD79-2813-442E-824D-776F6D664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eksperymenty</a:t>
            </a:r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8B3E5B75-758C-4FFD-8F23-557B135D07C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154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02D40B66-B300-4044-A6AE-8CB107C07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799C3012-32D0-4082-8141-6857061DF4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778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C725CDAF-CB4A-4B16-A7E5-3D359F8BD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BC8C5149-3E65-4120-BFA4-A57C7BA8CB9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834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DB6260BD-8CB7-4BB1-B719-4DD086BBD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22D98EB9-86DE-4E14-BC73-644085B5D62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656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5EC74CCB-B89B-4E1F-8969-319D5135C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6AEC6262-BCEA-40BF-ADC1-2316ED0AB11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620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C0F39E83-2BF0-4395-9BBD-59A877AC4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6446DDB9-1BA1-4338-BD76-964659F93F8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11689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Panoramiczny</PresentationFormat>
  <Paragraphs>3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Motyw pakietu Office</vt:lpstr>
      <vt:lpstr>LEKcjA 1 </vt:lpstr>
      <vt:lpstr>Eksperymenty</vt:lpstr>
      <vt:lpstr>eksperymenty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LEKcjA 1 </dc:title>
  <dc:creator>ANIA</dc:creator>
  <cp:lastModifiedBy>ANIA</cp:lastModifiedBy>
  <cp:revision>1</cp:revision>
  <dcterms:created xsi:type="dcterms:W3CDTF">2018-04-24T17:39:18Z</dcterms:created>
  <dcterms:modified xsi:type="dcterms:W3CDTF">2018-04-24T17:39:18Z</dcterms:modified>
</cp:coreProperties>
</file>