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943FFF-2DA4-4577-83AC-3D58AB0B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72460FA-8D90-433D-B576-CAD4A438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128-AE69-48AC-AC71-5C2EAEB4CC65}" type="datetimeFigureOut">
              <a:rPr lang="pl-PL" smtClean="0"/>
              <a:t>24.04.2018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47ABC1-9050-400D-BE18-68A8588A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B6E6E77-CE98-447B-8B7D-F5888800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F0FD-514E-43BB-ADE9-0C1267324B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60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6204E-6CA4-4B09-976A-E33D8C4D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B543DB-6F6D-449F-87BB-700A2DA4D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25C755-D7C7-44BB-871F-AA0AB58D9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41128-AE69-48AC-AC71-5C2EAEB4CC65}" type="datetimeFigureOut">
              <a:rPr lang="pl-PL" smtClean="0"/>
              <a:t>24.04.2018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B1FF79-52E5-46AE-A56B-8F0232ED9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3544A7-5536-43CF-B206-BE0EFC567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F0FD-514E-43BB-ADE9-0C1267324B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07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9BA0C5F-FF32-414C-BC68-EB95B24E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LEKCJA 2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95EE11A-54BC-4DCC-B300-22318B3A6F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1D066C1-BD85-430C-AF22-1B5049AD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36F35F7-611E-4A0A-80F0-28EEA259D7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3AEA7A2-1584-4AEB-825B-22FB9E6C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90CB9CC-CD0E-42BE-8DE5-1BFBD6AC63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0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31C9CE4-BD6C-4125-AE9E-3A4760C8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F309378-D393-424D-99BF-F2BFE6CE32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0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7440EE4-8662-4D44-96EC-3F0DF20C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9B65B2D-1B83-434A-B0AB-EE607EC71A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Panoramiczny</PresentationFormat>
  <Paragraphs>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LEKCJA 2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2</dc:title>
  <dc:creator>ANIA</dc:creator>
  <cp:lastModifiedBy>ANIA</cp:lastModifiedBy>
  <cp:revision>1</cp:revision>
  <dcterms:created xsi:type="dcterms:W3CDTF">2018-04-24T17:57:37Z</dcterms:created>
  <dcterms:modified xsi:type="dcterms:W3CDTF">2018-04-24T17:57:37Z</dcterms:modified>
</cp:coreProperties>
</file>