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 varScale="1">
        <p:scale>
          <a:sx n="83" d="100"/>
          <a:sy n="83" d="100"/>
        </p:scale>
        <p:origin x="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8A0207-52FF-48EE-B3B5-B9234CC612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LEKCJA 3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B2C7BC8-96B2-460F-9D1B-3B8C90EB5D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CZY WIESZ JAK WALCZYĆ ZE SMOGIEM?</a:t>
            </a:r>
          </a:p>
        </p:txBody>
      </p:sp>
    </p:spTree>
    <p:extLst>
      <p:ext uri="{BB962C8B-B14F-4D97-AF65-F5344CB8AC3E}">
        <p14:creationId xmlns:p14="http://schemas.microsoft.com/office/powerpoint/2010/main" val="3525405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A59FDE-8A60-4DD3-A1CD-F955C5C8F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F419D46-D215-4A44-A03D-89CE149401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762" y="164940"/>
            <a:ext cx="4819650" cy="3614738"/>
          </a:xfr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8263971C-8E79-43B6-8A41-3862AE57B71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1412" y="0"/>
            <a:ext cx="7383342" cy="6858000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EE6F3F5-7DCA-4E82-A3A2-090E3778B0FA}"/>
              </a:ext>
            </a:extLst>
          </p:cNvPr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712" y="3779678"/>
            <a:ext cx="4838700" cy="3124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0333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6E27EC-B156-4318-B447-2349B41F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FC866D4-4BCD-4982-B89D-B32913CB56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19650" cy="3614738"/>
          </a:xfr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5D380B7-972C-42F3-9D83-54E9228B570D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9650" y="0"/>
            <a:ext cx="3857625" cy="32708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8FCB41D1-4B9E-4208-B4EE-41D20388EF30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636220"/>
            <a:ext cx="4819650" cy="3209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3B5CAFFD-CEE3-4FE5-BC0F-495D34A434D3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9650" y="3040590"/>
            <a:ext cx="4572000" cy="3804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9D915BD5-3673-400D-8D66-684C0529B2CE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77275" y="12490"/>
            <a:ext cx="35147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3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D2D529-3C05-42E8-AF4C-23AC8504F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95FDB2F2-ACE4-4B30-B1FF-09F41A749D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19650" cy="3614738"/>
          </a:xfr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F227D21F-74F9-4DD2-BF3A-13DF02B3934B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819650" y="0"/>
            <a:ext cx="4940300" cy="3623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C1F7EB0-5755-4BBA-875A-EBBC2B0F2BAB}"/>
              </a:ext>
            </a:extLst>
          </p:cNvPr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3623310"/>
            <a:ext cx="9035717" cy="323468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BFC0E0A8-A6A2-406F-90E2-B8134D19C5CF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27371" y="2204411"/>
            <a:ext cx="4978005" cy="323468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96414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C3D556-BB70-4544-8F99-23D04AC50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D9C33F1A-E61A-4FF7-B01D-21D8ADA6F6D7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616266" y="563299"/>
            <a:ext cx="4854874" cy="36147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BDAFDC9C-D3AC-49D2-B50C-A243A93E0F27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5685" r="-1"/>
          <a:stretch/>
        </p:blipFill>
        <p:spPr bwMode="auto">
          <a:xfrm>
            <a:off x="2878671" y="-73329"/>
            <a:ext cx="5760720" cy="431927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1CAF77C-8B2B-4C27-9352-FE6CF090BC57}"/>
              </a:ext>
            </a:extLst>
          </p:cNvPr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69724" y="13415"/>
            <a:ext cx="4486275" cy="431927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FA7703EB-0E2D-4407-B35B-4BD56E50E98E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9199" y="4053760"/>
            <a:ext cx="4876800" cy="279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FA22204D-7D90-4646-B67F-A17733FE41AF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727808"/>
            <a:ext cx="4138863" cy="2130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0193D703-3704-49BB-8683-07D600DD67AD}"/>
              </a:ext>
            </a:extLst>
          </p:cNvPr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0314" y="4709911"/>
            <a:ext cx="3778885" cy="21659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518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E5B596-F18B-4DD6-97E4-65FF2A81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D5ED754-4912-45DD-9D8F-A3706762AB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819650" cy="3614738"/>
          </a:xfr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FAD9DD29-9BAD-4612-B7CA-0FC7DB01E64B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9650" y="0"/>
            <a:ext cx="737235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E08575B7-E707-4FA7-A71E-84FCABCE44C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614738"/>
            <a:ext cx="4819649" cy="324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157348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</TotalTime>
  <Words>9</Words>
  <Application>Microsoft Office PowerPoint</Application>
  <PresentationFormat>Panoramiczny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Wycinek</vt:lpstr>
      <vt:lpstr>LEKCJA 3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3</dc:title>
  <dc:creator>ANIA</dc:creator>
  <cp:lastModifiedBy>ANIA</cp:lastModifiedBy>
  <cp:revision>3</cp:revision>
  <dcterms:created xsi:type="dcterms:W3CDTF">2018-04-24T17:59:40Z</dcterms:created>
  <dcterms:modified xsi:type="dcterms:W3CDTF">2018-04-24T18:21:17Z</dcterms:modified>
</cp:coreProperties>
</file>