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B81081-AA03-4018-82CF-EA54D2F05D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LEKCJA 4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0B3013C-3133-4F24-B654-FA27E01FB8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CZY WIESZ JAK SMOG SZKODZI ZDROWIU?</a:t>
            </a:r>
          </a:p>
        </p:txBody>
      </p:sp>
    </p:spTree>
    <p:extLst>
      <p:ext uri="{BB962C8B-B14F-4D97-AF65-F5344CB8AC3E}">
        <p14:creationId xmlns:p14="http://schemas.microsoft.com/office/powerpoint/2010/main" val="174138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63AB05-F300-4AB5-9C67-837EE9A90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80BB2C7-48A4-4326-AB44-3F01D5540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19650" cy="3614738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85D0C1EF-04B5-4284-8145-68B46AE07E5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9650" y="0"/>
            <a:ext cx="7372350" cy="685800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1FFC627-C426-4DA8-A9C9-5D6CF6E5B35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25165"/>
            <a:ext cx="5509549" cy="373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309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8A3859-9D18-4868-AA29-10D212C9E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E0357A02-CAB4-4733-B20C-E7AECFEE3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19650" cy="3614738"/>
          </a:xfr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54B7AB7A-02E0-4F11-834A-84EC79501620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3645817"/>
            <a:ext cx="4819650" cy="32121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CB2B63F1-D162-4412-BA8A-98F7598E58E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9650" y="195054"/>
            <a:ext cx="7079848" cy="646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29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CB0C91-3197-43AD-AF77-23FAFC31E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61F1D7E-0590-4B73-B1A2-0BC3072CB0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19650" cy="3614738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6B3E5543-FC3C-407F-B174-4B8CC88DECD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9651" y="0"/>
            <a:ext cx="7372350" cy="685800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82DBA1E2-2ABB-4A3B-8E07-4AD15C36899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614738"/>
            <a:ext cx="4819650" cy="324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5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DFC21A-C3C6-42A0-BB57-8A8EDB9FD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8D57818-31D3-4AC7-BC2B-C1E4E0772D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19650" cy="2918962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3D430EC7-9C0D-4119-A671-09784F50750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9650" y="0"/>
            <a:ext cx="7372350" cy="3136739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673C7C8F-1B04-44C7-94F6-F9789B82201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0889" y="3136738"/>
            <a:ext cx="5501111" cy="3721261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84C9FF76-9624-49E3-92EE-F3BF5F0CE238}"/>
              </a:ext>
            </a:extLst>
          </p:cNvPr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74020" y="2918962"/>
            <a:ext cx="4762500" cy="313673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4D574C47-5A4A-4292-9B02-5FE50693DB79}"/>
              </a:ext>
            </a:extLst>
          </p:cNvPr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2225" y="2918962"/>
            <a:ext cx="4066674" cy="3721261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8933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14068-A569-4224-BF2E-C8E00EC93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73F9A705-1456-4C3A-887E-A67A20B2BE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19650" cy="3614738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3058741A-4456-45C7-BFF2-832B54FF33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9650" y="0"/>
            <a:ext cx="7372350" cy="685800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8D78AD5-E816-472F-8B54-D5F06E4733E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74031" r="-64543"/>
          <a:stretch/>
        </p:blipFill>
        <p:spPr>
          <a:xfrm>
            <a:off x="0" y="0"/>
            <a:ext cx="78900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1204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</TotalTime>
  <Words>9</Words>
  <Application>Microsoft Office PowerPoint</Application>
  <PresentationFormat>Panoramiczny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Wycinek</vt:lpstr>
      <vt:lpstr>LEKCJA 4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4</dc:title>
  <dc:creator>ANIA</dc:creator>
  <cp:lastModifiedBy>ANIA</cp:lastModifiedBy>
  <cp:revision>3</cp:revision>
  <dcterms:created xsi:type="dcterms:W3CDTF">2018-04-24T18:22:03Z</dcterms:created>
  <dcterms:modified xsi:type="dcterms:W3CDTF">2018-04-24T18:40:55Z</dcterms:modified>
</cp:coreProperties>
</file>