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AA4219-8E4C-4A26-BCD2-0DD2968A6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LEKCJA 5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3EB7CF-C8F6-49E0-9CAF-C08ECB8371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CZY WIESZ JAK DBAĆ O SIEBIE, GDY JEST SMOG?</a:t>
            </a:r>
          </a:p>
        </p:txBody>
      </p:sp>
    </p:spTree>
    <p:extLst>
      <p:ext uri="{BB962C8B-B14F-4D97-AF65-F5344CB8AC3E}">
        <p14:creationId xmlns:p14="http://schemas.microsoft.com/office/powerpoint/2010/main" val="309659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A2C855-BF93-4800-A941-46C6C9E4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1511C4D-997D-40DC-AE30-4AD1BD7AED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451843" y="451843"/>
            <a:ext cx="3614737" cy="2711052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708C04D2-26A8-4378-9D38-E64BE1DDF3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82"/>
          <a:stretch/>
        </p:blipFill>
        <p:spPr>
          <a:xfrm>
            <a:off x="2554146" y="0"/>
            <a:ext cx="9637853" cy="448733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FF47BE3-B4F3-48C3-B4FD-00D2FDE7B71A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0612" y="3929272"/>
            <a:ext cx="2409825" cy="26231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CD71CF3C-5F31-47FA-94CB-24D03306A376}"/>
              </a:ext>
            </a:extLst>
          </p:cNvPr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54146" y="4561732"/>
            <a:ext cx="2771140" cy="19907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C8DFFBB3-445F-4E61-B50A-9BAAFC525F32}"/>
              </a:ext>
            </a:extLst>
          </p:cNvPr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18013" y="4486275"/>
            <a:ext cx="3063240" cy="23717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0417939-5777-4F27-973A-801667DB6D1C}"/>
              </a:ext>
            </a:extLst>
          </p:cNvPr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81253" y="4486275"/>
            <a:ext cx="3476625" cy="2343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303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69F4DA-731C-4A1F-85B1-C820F570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F027FB9-98BE-4B7C-AD58-30A36186FC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55C0F08A-70FE-4778-8F1F-2CD144265AF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4921" y="0"/>
            <a:ext cx="4224760" cy="327563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DDAAC3E1-5870-405B-85A4-F742401910F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078114"/>
            <a:ext cx="4819650" cy="3779886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FA0149E-E7E4-44C5-A8D6-2B87B4CF4F9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6456" y="0"/>
            <a:ext cx="4475544" cy="6858000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BBA186F8-D752-41D7-B1A3-D85738C9C6A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963469" y="3105015"/>
            <a:ext cx="3574437" cy="393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9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2E3AA6-A091-402F-8962-395627F0E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D73127B-9D40-43FC-ADE0-B573EAA97A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539696" cy="6858000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B686B6E3-C598-46BE-A627-45A776129E2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9696" y="0"/>
            <a:ext cx="56523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5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A1E0C9-8076-45CC-8206-DF13DCECB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344" y="4985044"/>
            <a:ext cx="10323312" cy="1507067"/>
          </a:xfrm>
        </p:spPr>
        <p:txBody>
          <a:bodyPr/>
          <a:lstStyle/>
          <a:p>
            <a:pPr algn="ctr"/>
            <a:r>
              <a:rPr lang="pl-PL" dirty="0"/>
              <a:t>KONIEC DZIĘKUJEMY III C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520EF88-917C-4381-9B30-220961665D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5451" y="0"/>
            <a:ext cx="8534399" cy="5173884"/>
          </a:xfrm>
        </p:spPr>
      </p:pic>
    </p:spTree>
    <p:extLst>
      <p:ext uri="{BB962C8B-B14F-4D97-AF65-F5344CB8AC3E}">
        <p14:creationId xmlns:p14="http://schemas.microsoft.com/office/powerpoint/2010/main" val="4159378331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17</Words>
  <Application>Microsoft Office PowerPoint</Application>
  <PresentationFormat>Panoramiczny</PresentationFormat>
  <Paragraphs>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Wycinek</vt:lpstr>
      <vt:lpstr>LEKCJA 5</vt:lpstr>
      <vt:lpstr>Prezentacja programu PowerPoint</vt:lpstr>
      <vt:lpstr>Prezentacja programu PowerPoint</vt:lpstr>
      <vt:lpstr>Prezentacja programu PowerPoint</vt:lpstr>
      <vt:lpstr>KONIEC DZIĘKUJEMY III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5</dc:title>
  <dc:creator>ANIA</dc:creator>
  <cp:lastModifiedBy>ANIA</cp:lastModifiedBy>
  <cp:revision>2</cp:revision>
  <dcterms:created xsi:type="dcterms:W3CDTF">2018-04-24T18:41:42Z</dcterms:created>
  <dcterms:modified xsi:type="dcterms:W3CDTF">2018-04-24T18:53:29Z</dcterms:modified>
</cp:coreProperties>
</file>